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embeddings/oleObject1.docx" ContentType="application/vnd.openxmlformats-officedocument.wordprocessingml.document"/>
  <Override PartName="/ppt/commentAuthors.xml" ContentType="application/vnd.openxmlformats-officedocument.presentationml.commentAuthors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Masters/slideMaster3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media/image1.emf" ContentType="image/x-emf"/>
  <Override PartName="/ppt/media/image4.png" ContentType="image/png"/>
  <Override PartName="/ppt/media/image3.png" ContentType="image/png"/>
  <Override PartName="/ppt/media/image2.png" ContentType="image/png"/>
  <Override PartName="/ppt/media/image2.jpeg" ContentType="image/jpe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s/comment4.xml" ContentType="application/vnd.openxmlformats-officedocument.presentationml.comments+xml"/>
  <Override PartName="/ppt/notesSlides/_rels/notesSlide10.xml.rels" ContentType="application/vnd.openxmlformats-package.relationships+xml"/>
  <Override PartName="/ppt/notesSlides/_rels/notesSlide1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9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9.xml" ContentType="application/vnd.openxmlformats-officedocument.presentationml.notesSlide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9144000" cy="6858000"/>
  <p:notesSz cx="6858000" cy="9144000"/>
</p:presentation>
</file>

<file path=ppt/commentAuthors.xml><?xml version="1.0" encoding="utf-8"?>
<p:cmAuthorLst xmlns:p="http://schemas.openxmlformats.org/presentationml/2006/main">
  <p:cmAuthor id="0" name="" initials="" lastIdx="1" clrIdx="0"/>
</p:cmAuthorLst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commentAuthors" Target="commentAuthors.xml"/>
</Relationships>
</file>

<file path=ppt/comments/comment4.xml><?xml version="1.0" encoding="utf-8"?>
<p:cmLst xmlns:p="http://schemas.openxmlformats.org/presentationml/2006/main">
  <p:cm authorId="0" dt="2018-05-30T22:24:39.000000000" idx="1">
    <p:pos x="0" y="0"/>
    <p:text>TODO:
- Find images/gifs of the use of GANs</p:text>
  </p:cm>
</p:cmLst>
</file>

<file path=ppt/media/image1.png>
</file>

<file path=ppt/media/image10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notes' format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8F714545-4C5F-46FA-B07B-A43EF0376D71}" type="slidenum"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484FF52C-5CD1-4708-86CD-C9B94C326EAB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9CB768BF-93CD-4A1A-A565-57010F6E48C7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CEFF155A-ED25-481A-8F12-66693940F77C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73B4FFB6-7323-4A48-ADA7-F69D8191B480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3D18D2CD-4653-481F-B11C-DCDBCCBFAE32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788652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8560" y="3819240"/>
            <a:ext cx="788652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669920" y="151632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4669920" y="381924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628560" y="381924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7886520" cy="44085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628560" y="1516320"/>
            <a:ext cx="7886520" cy="44085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8" name="" descr=""/>
          <p:cNvPicPr/>
          <p:nvPr/>
        </p:nvPicPr>
        <p:blipFill>
          <a:blip r:embed="rId2"/>
          <a:stretch/>
        </p:blipFill>
        <p:spPr>
          <a:xfrm>
            <a:off x="1809000" y="1516320"/>
            <a:ext cx="5524920" cy="4408560"/>
          </a:xfrm>
          <a:prstGeom prst="rect">
            <a:avLst/>
          </a:prstGeom>
          <a:ln>
            <a:noFill/>
          </a:ln>
        </p:spPr>
      </p:pic>
      <p:pic>
        <p:nvPicPr>
          <p:cNvPr id="39" name="" descr=""/>
          <p:cNvPicPr/>
          <p:nvPr/>
        </p:nvPicPr>
        <p:blipFill>
          <a:blip r:embed="rId3"/>
          <a:stretch/>
        </p:blipFill>
        <p:spPr>
          <a:xfrm>
            <a:off x="1809000" y="1516320"/>
            <a:ext cx="5524920" cy="44085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628560" y="1516320"/>
            <a:ext cx="7886520" cy="4408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7886520" cy="44085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3848400" cy="44085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69920" y="1516320"/>
            <a:ext cx="3848400" cy="44085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628560" y="254520"/>
            <a:ext cx="7886520" cy="2307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28560" y="381924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4669920" y="1516320"/>
            <a:ext cx="3848400" cy="44085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28560" y="1516320"/>
            <a:ext cx="7886520" cy="4408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3848400" cy="44085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69920" y="151632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669920" y="381924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69920" y="151632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28560" y="3819240"/>
            <a:ext cx="788652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788652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8560" y="3819240"/>
            <a:ext cx="788652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669920" y="151632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4669920" y="381924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28560" y="381924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7886520" cy="44085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28560" y="1516320"/>
            <a:ext cx="7886520" cy="44085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9" name="" descr=""/>
          <p:cNvPicPr/>
          <p:nvPr/>
        </p:nvPicPr>
        <p:blipFill>
          <a:blip r:embed="rId2"/>
          <a:stretch/>
        </p:blipFill>
        <p:spPr>
          <a:xfrm>
            <a:off x="1809000" y="1516320"/>
            <a:ext cx="5524920" cy="4408560"/>
          </a:xfrm>
          <a:prstGeom prst="rect">
            <a:avLst/>
          </a:prstGeom>
          <a:ln>
            <a:noFill/>
          </a:ln>
        </p:spPr>
      </p:pic>
      <p:pic>
        <p:nvPicPr>
          <p:cNvPr id="80" name="" descr=""/>
          <p:cNvPicPr/>
          <p:nvPr/>
        </p:nvPicPr>
        <p:blipFill>
          <a:blip r:embed="rId3"/>
          <a:stretch/>
        </p:blipFill>
        <p:spPr>
          <a:xfrm>
            <a:off x="1809000" y="1516320"/>
            <a:ext cx="5524920" cy="44085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628560" y="1516320"/>
            <a:ext cx="7886520" cy="4408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7886520" cy="44085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3848400" cy="44085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69920" y="1516320"/>
            <a:ext cx="3848400" cy="44085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7886520" cy="44085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628560" y="254520"/>
            <a:ext cx="7886520" cy="2307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8560" y="381924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4669920" y="1516320"/>
            <a:ext cx="3848400" cy="44085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3848400" cy="44085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69920" y="151632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4669920" y="381924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4669920" y="151632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628560" y="3819240"/>
            <a:ext cx="788652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788652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28560" y="3819240"/>
            <a:ext cx="788652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669920" y="151632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4669920" y="381924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628560" y="381924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7886520" cy="44085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628560" y="1516320"/>
            <a:ext cx="7886520" cy="44085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19" name="" descr=""/>
          <p:cNvPicPr/>
          <p:nvPr/>
        </p:nvPicPr>
        <p:blipFill>
          <a:blip r:embed="rId2"/>
          <a:stretch/>
        </p:blipFill>
        <p:spPr>
          <a:xfrm>
            <a:off x="1809000" y="1516320"/>
            <a:ext cx="5524920" cy="4408560"/>
          </a:xfrm>
          <a:prstGeom prst="rect">
            <a:avLst/>
          </a:prstGeom>
          <a:ln>
            <a:noFill/>
          </a:ln>
        </p:spPr>
      </p:pic>
      <p:pic>
        <p:nvPicPr>
          <p:cNvPr id="120" name="" descr=""/>
          <p:cNvPicPr/>
          <p:nvPr/>
        </p:nvPicPr>
        <p:blipFill>
          <a:blip r:embed="rId3"/>
          <a:stretch/>
        </p:blipFill>
        <p:spPr>
          <a:xfrm>
            <a:off x="1809000" y="1516320"/>
            <a:ext cx="5524920" cy="44085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3848400" cy="44085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4669920" y="1516320"/>
            <a:ext cx="3848400" cy="44085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28560" y="254520"/>
            <a:ext cx="7886520" cy="2307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8560" y="381924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69920" y="1516320"/>
            <a:ext cx="3848400" cy="44085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3848400" cy="44085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69920" y="151632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669920" y="381924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28560" y="151632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69920" y="1516320"/>
            <a:ext cx="384840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28560" y="3819240"/>
            <a:ext cx="7886520" cy="21027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Line 1"/>
          <p:cNvSpPr/>
          <p:nvPr/>
        </p:nvSpPr>
        <p:spPr>
          <a:xfrm>
            <a:off x="628560" y="6261120"/>
            <a:ext cx="7886520" cy="36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685800" y="1122480"/>
            <a:ext cx="7772040" cy="238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Titelmasterformat durch Klicken bearbeiten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628560" y="6356520"/>
            <a:ext cx="15134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Ganiyu Ibraheem   Philipp Seybold 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029040" y="6356520"/>
            <a:ext cx="3085920" cy="36468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COMP6206 Advanced Computer Vision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6458040" y="6356520"/>
            <a:ext cx="20570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06F5263C-83BC-44E2-8096-E84A41C89329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Line 1"/>
          <p:cNvSpPr/>
          <p:nvPr/>
        </p:nvSpPr>
        <p:spPr>
          <a:xfrm>
            <a:off x="628560" y="6261120"/>
            <a:ext cx="7886520" cy="36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41" name="PlaceHolder 2"/>
          <p:cNvSpPr>
            <a:spLocks noGrp="1"/>
          </p:cNvSpPr>
          <p:nvPr>
            <p:ph type="title"/>
          </p:nvPr>
        </p:nvSpPr>
        <p:spPr>
          <a:xfrm>
            <a:off x="628560" y="254520"/>
            <a:ext cx="7886520" cy="49752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Titelmasterformat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628560" y="1516320"/>
            <a:ext cx="7886520" cy="440856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LevelFormatvorlagen des Textmasters bearbeiten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6858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Zweite Ebene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1430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Dritte Ebene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6002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Vierte Ebene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0574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Fünfte Ebene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dt"/>
          </p:nvPr>
        </p:nvSpPr>
        <p:spPr>
          <a:xfrm>
            <a:off x="628560" y="6356520"/>
            <a:ext cx="154800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Ganiyu Ibraheem   Philipp Seybold 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ftr"/>
          </p:nvPr>
        </p:nvSpPr>
        <p:spPr>
          <a:xfrm>
            <a:off x="3029040" y="6356520"/>
            <a:ext cx="3085920" cy="36468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COMP6206 Advanced Computer Vision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sldNum"/>
          </p:nvPr>
        </p:nvSpPr>
        <p:spPr>
          <a:xfrm>
            <a:off x="6458040" y="6356520"/>
            <a:ext cx="20570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220EB643-F358-4158-894B-F55BD9288D7A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6" name="Line 7"/>
          <p:cNvSpPr/>
          <p:nvPr/>
        </p:nvSpPr>
        <p:spPr>
          <a:xfrm>
            <a:off x="628560" y="752040"/>
            <a:ext cx="7886520" cy="36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Line 1"/>
          <p:cNvSpPr/>
          <p:nvPr/>
        </p:nvSpPr>
        <p:spPr>
          <a:xfrm>
            <a:off x="628560" y="6261120"/>
            <a:ext cx="7886520" cy="36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82" name="PlaceHolder 2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</p:spPr>
        <p:txBody>
          <a:bodyPr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Titelmasterformat durch Klicken bearbeiten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dt"/>
          </p:nvPr>
        </p:nvSpPr>
        <p:spPr>
          <a:xfrm>
            <a:off x="628560" y="6356520"/>
            <a:ext cx="15656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Ganiyu Ibraheem   Philipp Seybold 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ftr"/>
          </p:nvPr>
        </p:nvSpPr>
        <p:spPr>
          <a:xfrm>
            <a:off x="3029040" y="6356520"/>
            <a:ext cx="3085920" cy="36468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COMP6206 Advanced Computer Vision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sldNum"/>
          </p:nvPr>
        </p:nvSpPr>
        <p:spPr>
          <a:xfrm>
            <a:off x="6458040" y="6356520"/>
            <a:ext cx="20570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9EEECBD5-E2F9-4D18-9AA9-6185B67A0164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package" Target="../embeddings/oleObject1.docx"/><Relationship Id="rId2" Type="http://schemas.openxmlformats.org/officeDocument/2006/relationships/image" Target="../media/image1.emf"/><Relationship Id="rId3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comments" Target="../comments/comment4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685800" y="1122480"/>
            <a:ext cx="7772040" cy="2387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Photo-Realistic background generation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1143000" y="4285440"/>
            <a:ext cx="6857640" cy="16552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Ganiyu Ibraheem &amp; Philipp Seybold</a:t>
            </a:r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Advanced Computer Vision</a:t>
            </a:r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Group A3</a:t>
            </a:r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TextShape 3"/>
          <p:cNvSpPr txBox="1"/>
          <p:nvPr/>
        </p:nvSpPr>
        <p:spPr>
          <a:xfrm>
            <a:off x="628560" y="6356520"/>
            <a:ext cx="15134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Ganiyu Ibraheem   Philipp Seybold 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9" name="TextShape 4"/>
          <p:cNvSpPr txBox="1"/>
          <p:nvPr/>
        </p:nvSpPr>
        <p:spPr>
          <a:xfrm>
            <a:off x="3029040" y="6356520"/>
            <a:ext cx="30859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COMP6206 Advanced Computer Vision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30" name="TextShape 5"/>
          <p:cNvSpPr txBox="1"/>
          <p:nvPr/>
        </p:nvSpPr>
        <p:spPr>
          <a:xfrm>
            <a:off x="6458040" y="6356520"/>
            <a:ext cx="20570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A4DB84DA-D7B1-4BA2-BEE9-7CA70C3DC2D9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628560" y="254520"/>
            <a:ext cx="7886520" cy="4975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Work distribution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628560" y="6356520"/>
            <a:ext cx="154800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Ganiyu Ibraheem   Philipp Seybold 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3" name="TextShape 3"/>
          <p:cNvSpPr txBox="1"/>
          <p:nvPr/>
        </p:nvSpPr>
        <p:spPr>
          <a:xfrm>
            <a:off x="3029040" y="6356520"/>
            <a:ext cx="30859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COMP6206 Advanced Computer Vision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4" name="TextShape 4"/>
          <p:cNvSpPr txBox="1"/>
          <p:nvPr/>
        </p:nvSpPr>
        <p:spPr>
          <a:xfrm>
            <a:off x="6458040" y="6356520"/>
            <a:ext cx="20570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D8613E5D-D047-4C4E-AAB9-0AE43AA11A54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graphicFrame>
        <p:nvGraphicFramePr>
          <p:cNvPr id="175" name="Table 5"/>
          <p:cNvGraphicFramePr/>
          <p:nvPr/>
        </p:nvGraphicFramePr>
        <p:xfrm>
          <a:off x="628560" y="1482480"/>
          <a:ext cx="7886520" cy="4252680"/>
        </p:xfrm>
        <a:graphic>
          <a:graphicData uri="http://schemas.openxmlformats.org/drawingml/2006/table">
            <a:tbl>
              <a:tblPr/>
              <a:tblGrid>
                <a:gridCol w="960120"/>
                <a:gridCol w="6926400"/>
              </a:tblGrid>
              <a:tr h="820080">
                <a:tc gridSpan="2">
                  <a:tcPr marL="91440" marR="9144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</a:tr>
              <a:tr h="838080">
                <a:tc>
                  <a:tcPr marL="91440" marR="9144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marL="91440" marR="9144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879840">
                <a:tc>
                  <a:tcPr marL="91440" marR="9144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marL="91440" marR="9144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marL="91440" marR="9144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marL="91440" marR="9144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marL="91440" marR="9144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cPr marL="91440" marR="9144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TextShape 1"/>
          <p:cNvSpPr txBox="1"/>
          <p:nvPr/>
        </p:nvSpPr>
        <p:spPr>
          <a:xfrm>
            <a:off x="628560" y="254520"/>
            <a:ext cx="7886520" cy="497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TODO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graphicFrame>
        <p:nvGraphicFramePr>
          <p:cNvPr id="177" name="Object 2"/>
          <p:cNvGraphicFramePr/>
          <p:nvPr/>
        </p:nvGraphicFramePr>
        <p:xfrm>
          <a:off x="628560" y="1516320"/>
          <a:ext cx="7886520" cy="4408560"/>
        </p:xfrm>
        <a:graphic>
          <a:graphicData uri="http://schemas.openxmlformats.org/presentationml/2006/ole">
            <p:oleObj progId="Word.Document.12" r:id="rId1" spid="">
              <p:embed/>
              <p:pic>
                <p:nvPicPr>
                  <p:cNvPr id="178" name="Object 1" descr=""/>
                  <p:cNvPicPr/>
                  <p:nvPr/>
                </p:nvPicPr>
                <p:blipFill>
                  <a:blip r:embed="rId2"/>
                  <a:stretch/>
                </p:blipFill>
                <p:spPr>
                  <a:xfrm>
                    <a:off x="628560" y="1516320"/>
                    <a:ext cx="7886520" cy="4408560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</p:oleObj>
          </a:graphicData>
        </a:graphic>
      </p:graphicFrame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extShape 1"/>
          <p:cNvSpPr txBox="1"/>
          <p:nvPr/>
        </p:nvSpPr>
        <p:spPr>
          <a:xfrm>
            <a:off x="628560" y="254520"/>
            <a:ext cx="7886520" cy="4975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Discussion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0" name="TextShape 2"/>
          <p:cNvSpPr txBox="1"/>
          <p:nvPr/>
        </p:nvSpPr>
        <p:spPr>
          <a:xfrm>
            <a:off x="628560" y="1516320"/>
            <a:ext cx="7886520" cy="4408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Any Questions?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1" name="TextShape 3"/>
          <p:cNvSpPr txBox="1"/>
          <p:nvPr/>
        </p:nvSpPr>
        <p:spPr>
          <a:xfrm>
            <a:off x="628560" y="6356520"/>
            <a:ext cx="154800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Ganiyu Ibraheem   Philipp Seybold 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82" name="TextShape 4"/>
          <p:cNvSpPr txBox="1"/>
          <p:nvPr/>
        </p:nvSpPr>
        <p:spPr>
          <a:xfrm>
            <a:off x="3029040" y="6356520"/>
            <a:ext cx="30859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COMP6206 Advanced Computer Vision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83" name="TextShape 5"/>
          <p:cNvSpPr txBox="1"/>
          <p:nvPr/>
        </p:nvSpPr>
        <p:spPr>
          <a:xfrm>
            <a:off x="6458040" y="6356520"/>
            <a:ext cx="20570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FC68F472-B270-4030-BAE0-B87AA81D6C65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84" name="Picture 4" descr=""/>
          <p:cNvPicPr/>
          <p:nvPr/>
        </p:nvPicPr>
        <p:blipFill>
          <a:blip r:embed="rId1"/>
          <a:stretch/>
        </p:blipFill>
        <p:spPr>
          <a:xfrm>
            <a:off x="495360" y="2662920"/>
            <a:ext cx="4076280" cy="2676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Shape 1"/>
          <p:cNvSpPr txBox="1"/>
          <p:nvPr/>
        </p:nvSpPr>
        <p:spPr>
          <a:xfrm>
            <a:off x="628560" y="254520"/>
            <a:ext cx="7886520" cy="4975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Multi-Modal Image to Image Translation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32" name="Content Placeholder 7" descr=""/>
          <p:cNvPicPr/>
          <p:nvPr/>
        </p:nvPicPr>
        <p:blipFill>
          <a:blip r:embed="rId1"/>
          <a:stretch/>
        </p:blipFill>
        <p:spPr>
          <a:xfrm>
            <a:off x="1242360" y="968760"/>
            <a:ext cx="6787440" cy="2450520"/>
          </a:xfrm>
          <a:prstGeom prst="rect">
            <a:avLst/>
          </a:prstGeom>
          <a:ln>
            <a:noFill/>
          </a:ln>
        </p:spPr>
      </p:pic>
      <p:sp>
        <p:nvSpPr>
          <p:cNvPr id="133" name="TextShape 2"/>
          <p:cNvSpPr txBox="1"/>
          <p:nvPr/>
        </p:nvSpPr>
        <p:spPr>
          <a:xfrm>
            <a:off x="628560" y="6356520"/>
            <a:ext cx="154800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Ganiyu Ibraheem   Philipp Seybold 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34" name="TextShape 3"/>
          <p:cNvSpPr txBox="1"/>
          <p:nvPr/>
        </p:nvSpPr>
        <p:spPr>
          <a:xfrm>
            <a:off x="3029040" y="6356520"/>
            <a:ext cx="30859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COMP6206 Advanced Computer Vision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35" name="TextShape 4"/>
          <p:cNvSpPr txBox="1"/>
          <p:nvPr/>
        </p:nvSpPr>
        <p:spPr>
          <a:xfrm>
            <a:off x="6458040" y="6356520"/>
            <a:ext cx="20570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C5C6E255-F7A9-4EB1-84ED-CC33C3C68516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36" name="Picture 9" descr=""/>
          <p:cNvPicPr/>
          <p:nvPr/>
        </p:nvPicPr>
        <p:blipFill>
          <a:blip r:embed="rId2"/>
          <a:stretch/>
        </p:blipFill>
        <p:spPr>
          <a:xfrm rot="10800000">
            <a:off x="7992000" y="5951880"/>
            <a:ext cx="6761520" cy="2423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Overview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8" name="TextShape 2"/>
          <p:cNvSpPr txBox="1"/>
          <p:nvPr/>
        </p:nvSpPr>
        <p:spPr>
          <a:xfrm>
            <a:off x="628560" y="6356520"/>
            <a:ext cx="15656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Ganiyu Ibraheem   Philipp Seybold 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39" name="TextShape 3"/>
          <p:cNvSpPr txBox="1"/>
          <p:nvPr/>
        </p:nvSpPr>
        <p:spPr>
          <a:xfrm>
            <a:off x="3029040" y="6356520"/>
            <a:ext cx="30859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COMP6206 Advanced Computer Vision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0" name="TextShape 4"/>
          <p:cNvSpPr txBox="1"/>
          <p:nvPr/>
        </p:nvSpPr>
        <p:spPr>
          <a:xfrm>
            <a:off x="6458040" y="6356520"/>
            <a:ext cx="20570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C99BB442-0768-442A-9E65-257AFF57290A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1" name="CustomShape 5"/>
          <p:cNvSpPr/>
          <p:nvPr/>
        </p:nvSpPr>
        <p:spPr>
          <a:xfrm>
            <a:off x="628560" y="1478160"/>
            <a:ext cx="7886520" cy="4698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Introduction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628560" y="254520"/>
            <a:ext cx="7886520" cy="4975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Introduction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3" name="TextShape 2"/>
          <p:cNvSpPr txBox="1"/>
          <p:nvPr/>
        </p:nvSpPr>
        <p:spPr>
          <a:xfrm>
            <a:off x="628560" y="6356520"/>
            <a:ext cx="154800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Ganiyu Ibraheem   Philipp Seybold 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4" name="TextShape 3"/>
          <p:cNvSpPr txBox="1"/>
          <p:nvPr/>
        </p:nvSpPr>
        <p:spPr>
          <a:xfrm>
            <a:off x="3029040" y="6356520"/>
            <a:ext cx="30859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COMP6206 Advanced Computer Vision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5" name="TextShape 4"/>
          <p:cNvSpPr txBox="1"/>
          <p:nvPr/>
        </p:nvSpPr>
        <p:spPr>
          <a:xfrm>
            <a:off x="6458040" y="6356520"/>
            <a:ext cx="20570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A7BA3337-9D14-4B54-AE88-A0C4BCA3703D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6" name="TextShape 5"/>
          <p:cNvSpPr txBox="1"/>
          <p:nvPr/>
        </p:nvSpPr>
        <p:spPr>
          <a:xfrm>
            <a:off x="1080000" y="1440000"/>
            <a:ext cx="6977880" cy="602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Generative Adversarial networks (GANS) have found profound use 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 image generation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Shape 1"/>
          <p:cNvSpPr txBox="1"/>
          <p:nvPr/>
        </p:nvSpPr>
        <p:spPr>
          <a:xfrm>
            <a:off x="628560" y="254520"/>
            <a:ext cx="7886520" cy="497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Problem?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8" name="TextShape 2"/>
          <p:cNvSpPr txBox="1"/>
          <p:nvPr/>
        </p:nvSpPr>
        <p:spPr>
          <a:xfrm>
            <a:off x="936000" y="1296000"/>
            <a:ext cx="7495920" cy="11142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Many of these use-cases have only been successful in generating single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Images.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 take this a step further by being able to generate a distribution of 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images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9" name="Content Placeholder 7" descr=""/>
          <p:cNvPicPr/>
          <p:nvPr/>
        </p:nvPicPr>
        <p:blipFill>
          <a:blip r:embed="rId1"/>
          <a:stretch/>
        </p:blipFill>
        <p:spPr>
          <a:xfrm>
            <a:off x="648000" y="2736000"/>
            <a:ext cx="3672000" cy="1325880"/>
          </a:xfrm>
          <a:prstGeom prst="rect">
            <a:avLst/>
          </a:prstGeom>
          <a:ln>
            <a:noFill/>
          </a:ln>
        </p:spPr>
      </p:pic>
      <p:pic>
        <p:nvPicPr>
          <p:cNvPr id="150" name="Picture 9" descr=""/>
          <p:cNvPicPr/>
          <p:nvPr/>
        </p:nvPicPr>
        <p:blipFill>
          <a:blip r:embed="rId2"/>
          <a:stretch/>
        </p:blipFill>
        <p:spPr>
          <a:xfrm rot="10800000">
            <a:off x="8417520" y="4104000"/>
            <a:ext cx="3809520" cy="1365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Shape 1"/>
          <p:cNvSpPr txBox="1"/>
          <p:nvPr/>
        </p:nvSpPr>
        <p:spPr>
          <a:xfrm>
            <a:off x="628560" y="254520"/>
            <a:ext cx="7886520" cy="4975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Related work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2" name="TextShape 2"/>
          <p:cNvSpPr txBox="1"/>
          <p:nvPr/>
        </p:nvSpPr>
        <p:spPr>
          <a:xfrm>
            <a:off x="628560" y="1516320"/>
            <a:ext cx="7886520" cy="4408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3" name="TextShape 3"/>
          <p:cNvSpPr txBox="1"/>
          <p:nvPr/>
        </p:nvSpPr>
        <p:spPr>
          <a:xfrm>
            <a:off x="628560" y="6356520"/>
            <a:ext cx="154800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Ganiyu Ibraheem   Philipp Seybold 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4" name="TextShape 4"/>
          <p:cNvSpPr txBox="1"/>
          <p:nvPr/>
        </p:nvSpPr>
        <p:spPr>
          <a:xfrm>
            <a:off x="3029040" y="6356520"/>
            <a:ext cx="30859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COMP6206 Advanced Computer Vision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5" name="TextShape 5"/>
          <p:cNvSpPr txBox="1"/>
          <p:nvPr/>
        </p:nvSpPr>
        <p:spPr>
          <a:xfrm>
            <a:off x="6458040" y="6356520"/>
            <a:ext cx="20570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BBA55A1C-AF7B-46DF-BCDC-EF21C9DC6D0C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Shape 1"/>
          <p:cNvSpPr txBox="1"/>
          <p:nvPr/>
        </p:nvSpPr>
        <p:spPr>
          <a:xfrm>
            <a:off x="628560" y="254520"/>
            <a:ext cx="7886520" cy="4975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Multimodal image-to-image translation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7" name="TextShape 2"/>
          <p:cNvSpPr txBox="1"/>
          <p:nvPr/>
        </p:nvSpPr>
        <p:spPr>
          <a:xfrm>
            <a:off x="628560" y="1516320"/>
            <a:ext cx="7886520" cy="4408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8" name="TextShape 3"/>
          <p:cNvSpPr txBox="1"/>
          <p:nvPr/>
        </p:nvSpPr>
        <p:spPr>
          <a:xfrm>
            <a:off x="628560" y="6356520"/>
            <a:ext cx="154800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Ganiyu Ibraheem   Philipp Seybold 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9" name="TextShape 4"/>
          <p:cNvSpPr txBox="1"/>
          <p:nvPr/>
        </p:nvSpPr>
        <p:spPr>
          <a:xfrm>
            <a:off x="3029040" y="6356520"/>
            <a:ext cx="30859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COMP6206 Advanced Computer Vision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60" name="TextShape 5"/>
          <p:cNvSpPr txBox="1"/>
          <p:nvPr/>
        </p:nvSpPr>
        <p:spPr>
          <a:xfrm>
            <a:off x="6458040" y="6356520"/>
            <a:ext cx="20570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AF8A4515-9F6C-4B29-896F-76788CC32265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628560" y="254520"/>
            <a:ext cx="7886520" cy="4975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Implementation Details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2" name="TextShape 2"/>
          <p:cNvSpPr txBox="1"/>
          <p:nvPr/>
        </p:nvSpPr>
        <p:spPr>
          <a:xfrm>
            <a:off x="628560" y="1516320"/>
            <a:ext cx="7886520" cy="4408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3" name="TextShape 3"/>
          <p:cNvSpPr txBox="1"/>
          <p:nvPr/>
        </p:nvSpPr>
        <p:spPr>
          <a:xfrm>
            <a:off x="628560" y="6356520"/>
            <a:ext cx="154800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Ganiyu Ibraheem   Philipp Seybold 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64" name="TextShape 4"/>
          <p:cNvSpPr txBox="1"/>
          <p:nvPr/>
        </p:nvSpPr>
        <p:spPr>
          <a:xfrm>
            <a:off x="3029040" y="6356520"/>
            <a:ext cx="30859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COMP6206 Advanced Computer Vision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65" name="TextShape 5"/>
          <p:cNvSpPr txBox="1"/>
          <p:nvPr/>
        </p:nvSpPr>
        <p:spPr>
          <a:xfrm>
            <a:off x="6458040" y="6356520"/>
            <a:ext cx="20570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E8E5ABC4-8FD7-4DA0-9B47-90016B3C8F20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Shape 1"/>
          <p:cNvSpPr txBox="1"/>
          <p:nvPr/>
        </p:nvSpPr>
        <p:spPr>
          <a:xfrm>
            <a:off x="628560" y="254520"/>
            <a:ext cx="7886520" cy="4975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Sources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7" name="TextShape 2"/>
          <p:cNvSpPr txBox="1"/>
          <p:nvPr/>
        </p:nvSpPr>
        <p:spPr>
          <a:xfrm>
            <a:off x="628560" y="6356520"/>
            <a:ext cx="154800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Ganiyu Ibraheem   Philipp Seybold 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68" name="TextShape 3"/>
          <p:cNvSpPr txBox="1"/>
          <p:nvPr/>
        </p:nvSpPr>
        <p:spPr>
          <a:xfrm>
            <a:off x="3029040" y="6356520"/>
            <a:ext cx="30859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COMP6206 Advanced Computer Vision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69" name="TextShape 4"/>
          <p:cNvSpPr txBox="1"/>
          <p:nvPr/>
        </p:nvSpPr>
        <p:spPr>
          <a:xfrm>
            <a:off x="6458040" y="6356520"/>
            <a:ext cx="20570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3D23318A-862B-41F2-A41F-AB7C0E1C8C09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graphicFrame>
        <p:nvGraphicFramePr>
          <p:cNvPr id="170" name="Table 5"/>
          <p:cNvGraphicFramePr/>
          <p:nvPr/>
        </p:nvGraphicFramePr>
        <p:xfrm>
          <a:off x="628560" y="1055520"/>
          <a:ext cx="7886520" cy="595080"/>
        </p:xfrm>
        <a:graphic>
          <a:graphicData uri="http://schemas.openxmlformats.org/drawingml/2006/table">
            <a:tbl>
              <a:tblPr/>
              <a:tblGrid>
                <a:gridCol w="602640"/>
                <a:gridCol w="7283880"/>
              </a:tblGrid>
              <a:tr h="5490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[1]</a:t>
                      </a:r>
                      <a:endParaRPr b="0" lang="en-GB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J.Y. Zhu, R. Zhang, D. Pathak,  T. Darrell, A. A. Efros, O. Wang, E. Shechtman.</a:t>
                      </a:r>
                      <a:r>
                        <a:rPr b="0" lang="en-GB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
</a:t>
                      </a:r>
                      <a:r>
                        <a:rPr b="0" lang="en-GB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Toward Multimodal Image-to-Image Translation. In NIPS, 2017</a:t>
                      </a:r>
                      <a:endParaRPr b="0" lang="en-GB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</a:tr>
              <a:tr h="3204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[2]</a:t>
                      </a:r>
                      <a:endParaRPr b="0" lang="en-GB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cPr marL="91440" marR="91440">
                    <a:noFill/>
                  </a:tcPr>
                </a:tc>
              </a:tr>
              <a:tr h="3204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[3]</a:t>
                      </a:r>
                      <a:endParaRPr b="0" lang="en-GB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cPr marL="91440" marR="91440">
                    <a:noFill/>
                  </a:tcPr>
                </a:tc>
              </a:tr>
              <a:tr h="3204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[4]</a:t>
                      </a:r>
                      <a:endParaRPr b="0" lang="en-GB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cPr marL="91440" marR="91440">
                    <a:noFill/>
                  </a:tcPr>
                </a:tc>
              </a:tr>
              <a:tr h="3204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[5]</a:t>
                      </a:r>
                      <a:endParaRPr b="0" lang="en-GB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cPr marL="91440" marR="91440">
                    <a:noFill/>
                  </a:tcPr>
                </a:tc>
              </a:tr>
            </a:tbl>
          </a:graphicData>
        </a:graphic>
      </p:graphicFrame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2606</TotalTime>
  <Application>LibreOffice/5.1.6.2$Linux_X86_64 LibreOffice_project/10m0$Build-2</Application>
  <Words>159</Words>
  <Paragraphs>56</Paragraphs>
  <Company>Microsoft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2018-02-01T16:42:40Z</dcterms:created>
  <dc:creator>Philipp</dc:creator>
  <dc:description/>
  <dc:language>en-GB</dc:language>
  <cp:lastModifiedBy/>
  <dcterms:modified xsi:type="dcterms:W3CDTF">2018-05-30T22:30:21Z</dcterms:modified>
  <cp:revision>288</cp:revision>
  <dc:subject/>
  <dc:title>PowerPoint-Präsentation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16.0013</vt:lpwstr>
  </property>
  <property fmtid="{D5CDD505-2E9C-101B-9397-08002B2CF9AE}" pid="3" name="Company">
    <vt:lpwstr>Microsoft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5</vt:i4>
  </property>
  <property fmtid="{D5CDD505-2E9C-101B-9397-08002B2CF9AE}" pid="9" name="PresentationFormat">
    <vt:lpwstr>On-screen Show (4:3)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10</vt:i4>
  </property>
</Properties>
</file>